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9" autoAdjust="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1159" y="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dirty="0"/>
              <a:t>DI </a:t>
            </a:r>
            <a:r>
              <a:rPr lang="en-IN" dirty="0"/>
              <a:t>Time Management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Observations and strategies from my journey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You Don't Need Every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/>
              <a:t>DI is not a section where perfection is required.</a:t>
            </a:r>
          </a:p>
          <a:p>
            <a:r>
              <a:rPr dirty="0"/>
              <a:t>Identify time-consuming questions early.</a:t>
            </a:r>
          </a:p>
          <a:p>
            <a:r>
              <a:rPr dirty="0"/>
              <a:t>If needed, sacrifice a tough TPA or an ugly MSR question</a:t>
            </a:r>
            <a:r>
              <a:rPr lang="en-IN" dirty="0"/>
              <a:t> (but not full MSR sets)</a:t>
            </a:r>
          </a:p>
          <a:p>
            <a:r>
              <a:rPr lang="en-IN" dirty="0"/>
              <a:t>Maximise points from some easy types like DS and G&amp;T</a:t>
            </a:r>
          </a:p>
          <a:p>
            <a:r>
              <a:rPr lang="en-IN" dirty="0"/>
              <a:t>Use options/dropdowns to your advantage</a:t>
            </a:r>
            <a:endParaRPr dirty="0"/>
          </a:p>
          <a:p>
            <a:r>
              <a:rPr dirty="0"/>
              <a:t>Protect easy points at all costs.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Stay With The Clock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DS / Graphs: ~1.5 min</a:t>
            </a:r>
          </a:p>
          <a:p>
            <a:r>
              <a:rPr dirty="0"/>
              <a:t>Tables: up to ~2 min</a:t>
            </a:r>
          </a:p>
          <a:p>
            <a:r>
              <a:rPr dirty="0"/>
              <a:t>TPA: </a:t>
            </a:r>
            <a:r>
              <a:rPr lang="en-IN" dirty="0"/>
              <a:t>~</a:t>
            </a:r>
            <a:r>
              <a:rPr dirty="0"/>
              <a:t>2.5–3 min</a:t>
            </a:r>
          </a:p>
          <a:p>
            <a:r>
              <a:rPr dirty="0"/>
              <a:t>MSR Set: ~8 min</a:t>
            </a:r>
          </a:p>
          <a:p>
            <a:r>
              <a:rPr dirty="0"/>
              <a:t>If you are behind, act immediately.</a:t>
            </a:r>
            <a:r>
              <a:rPr lang="en-IN" dirty="0"/>
              <a:t> Quickly figure out the next tough question to skip.</a:t>
            </a:r>
            <a:r>
              <a:rPr dirty="0"/>
              <a:t> Hoping to recover later rarely works.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/>
              <a:t>My </a:t>
            </a:r>
            <a:r>
              <a:rPr dirty="0"/>
              <a:t>MSR</a:t>
            </a:r>
            <a:r>
              <a:rPr lang="en-IN" dirty="0"/>
              <a:t> Strategy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dirty="0"/>
              <a:t>MSR was pulling my score down in early mocks</a:t>
            </a:r>
          </a:p>
          <a:p>
            <a:r>
              <a:rPr dirty="0"/>
              <a:t>I practiced back-to-back </a:t>
            </a:r>
            <a:r>
              <a:rPr lang="en-IN" dirty="0"/>
              <a:t>official </a:t>
            </a:r>
            <a:r>
              <a:rPr dirty="0"/>
              <a:t>MSR sets to build comfort and resiliency</a:t>
            </a:r>
          </a:p>
          <a:p>
            <a:r>
              <a:rPr lang="en-IN" dirty="0"/>
              <a:t>Start noticing </a:t>
            </a:r>
            <a:r>
              <a:rPr dirty="0"/>
              <a:t>traps </a:t>
            </a:r>
            <a:r>
              <a:rPr lang="en-IN" dirty="0"/>
              <a:t>which are</a:t>
            </a:r>
            <a:r>
              <a:rPr dirty="0"/>
              <a:t> often units, wording, sufficiency, or hidden conditions</a:t>
            </a:r>
            <a:endParaRPr lang="en-IN" dirty="0"/>
          </a:p>
          <a:p>
            <a:r>
              <a:rPr lang="en-IN" dirty="0"/>
              <a:t>Build tendency to skim through text and notice imp data points (observe relations within data instead of remembering everything)</a:t>
            </a:r>
            <a:endParaRPr dirty="0"/>
          </a:p>
          <a:p>
            <a:r>
              <a:rPr dirty="0"/>
              <a:t>In many radio-button questions, only one sub-question is truly time consuming</a:t>
            </a:r>
            <a:r>
              <a:rPr lang="en-IN" dirty="0"/>
              <a:t>, so efficiently segregate your time</a:t>
            </a: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What Worked For 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dirty="0"/>
              <a:t>Start</a:t>
            </a:r>
            <a:r>
              <a:rPr lang="en-IN" dirty="0" err="1"/>
              <a:t>ing</a:t>
            </a:r>
            <a:r>
              <a:rPr dirty="0"/>
              <a:t> DI with a fresh mind</a:t>
            </a:r>
          </a:p>
          <a:p>
            <a:r>
              <a:rPr dirty="0" err="1"/>
              <a:t>Practic</a:t>
            </a:r>
            <a:r>
              <a:rPr lang="en-IN" dirty="0" err="1"/>
              <a:t>ing</a:t>
            </a:r>
            <a:r>
              <a:rPr dirty="0"/>
              <a:t> plenty of DS because high-quality material is widely available</a:t>
            </a:r>
          </a:p>
          <a:p>
            <a:r>
              <a:rPr dirty="0"/>
              <a:t>Use Official Guide, Review Guides, Official Mocks, and GMAT Club DS practice</a:t>
            </a:r>
            <a:endParaRPr lang="en-IN" dirty="0"/>
          </a:p>
          <a:p>
            <a:r>
              <a:rPr lang="en-IN" dirty="0"/>
              <a:t>Most questions have 2-3 lines of solution, it’s just getting to that solution which is time consuming. </a:t>
            </a:r>
            <a:r>
              <a:rPr lang="en-US" dirty="0"/>
              <a:t>So focus on training yourself to have the right first thought when you see a question</a:t>
            </a:r>
            <a:endParaRPr dirty="0"/>
          </a:p>
          <a:p>
            <a:r>
              <a:rPr lang="en-IN" dirty="0"/>
              <a:t>Timing in </a:t>
            </a:r>
            <a:r>
              <a:rPr dirty="0"/>
              <a:t>DI improves through dedicated DI practice, not just Quant and Verbal improvement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8779</TotalTime>
  <Words>292</Words>
  <Application>Microsoft Office PowerPoint</Application>
  <PresentationFormat>On-screen Show (4:3)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DI Time Management</vt:lpstr>
      <vt:lpstr>You Don't Need Every Question</vt:lpstr>
      <vt:lpstr>Stay With The Clock</vt:lpstr>
      <vt:lpstr>My MSR Strategy</vt:lpstr>
      <vt:lpstr>What Worked For Me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Harsh Rumalwala</cp:lastModifiedBy>
  <cp:revision>5</cp:revision>
  <dcterms:created xsi:type="dcterms:W3CDTF">2013-01-27T09:14:16Z</dcterms:created>
  <dcterms:modified xsi:type="dcterms:W3CDTF">2026-06-07T04:13:40Z</dcterms:modified>
  <cp:category/>
</cp:coreProperties>
</file>