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830FF-F663-417B-90B7-2BF07F91F210}" type="datetimeFigureOut">
              <a:rPr lang="en-GB" smtClean="0"/>
              <a:t>21/01/2012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77238-8576-4BE0-A334-9E31C1E92973}" type="slidenum">
              <a:rPr lang="en-GB" smtClean="0"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80728"/>
            <a:ext cx="4680520" cy="326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Splendidgirl</dc:creator>
  <cp:lastModifiedBy>Splendidgirl</cp:lastModifiedBy>
  <cp:revision>1</cp:revision>
  <dcterms:created xsi:type="dcterms:W3CDTF">2012-01-21T12:02:58Z</dcterms:created>
  <dcterms:modified xsi:type="dcterms:W3CDTF">2012-01-21T12:05:27Z</dcterms:modified>
</cp:coreProperties>
</file>