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AC1DA-017F-4287-BD35-7B3B74EEC998}" type="datetimeFigureOut">
              <a:rPr lang="en-US" smtClean="0"/>
              <a:t>7/19/2010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81F82-9A46-4DBB-8083-B56F8E0F45F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 flipV="1">
            <a:off x="5132441" y="2260902"/>
            <a:ext cx="3868715" cy="46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5400000" flipH="1" flipV="1">
            <a:off x="5117620" y="2070884"/>
            <a:ext cx="38576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786446" y="1000108"/>
            <a:ext cx="2520000" cy="252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000760" y="1643050"/>
            <a:ext cx="1071570" cy="6429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6835946" y="1406666"/>
            <a:ext cx="1071569" cy="714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5679686" y="1964124"/>
            <a:ext cx="642942" cy="794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>
            <a:off x="7179487" y="1750207"/>
            <a:ext cx="1071570" cy="1588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000760" y="1643050"/>
            <a:ext cx="1000132" cy="1588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072330" y="1212834"/>
            <a:ext cx="642942" cy="1588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072066" y="1285860"/>
            <a:ext cx="8483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P</a:t>
            </a:r>
            <a:r>
              <a:rPr lang="ru-RU" sz="1200" dirty="0" smtClean="0"/>
              <a:t>(</a:t>
            </a:r>
            <a:r>
              <a:rPr lang="en-US" sz="1200" dirty="0" smtClean="0"/>
              <a:t>-sqrt3;1)</a:t>
            </a:r>
            <a:endParaRPr lang="en-US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7786710" y="857232"/>
            <a:ext cx="5357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Q</a:t>
            </a:r>
            <a:r>
              <a:rPr lang="ru-RU" sz="1200" dirty="0" smtClean="0"/>
              <a:t>(</a:t>
            </a:r>
            <a:r>
              <a:rPr lang="en-US" sz="1200" dirty="0" err="1" smtClean="0"/>
              <a:t>s;t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7014540" y="2272344"/>
            <a:ext cx="2872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</a:t>
            </a:r>
            <a:endParaRPr lang="en-US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406037" y="308031"/>
            <a:ext cx="3286148" cy="6121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Circle equation</a:t>
            </a:r>
          </a:p>
          <a:p>
            <a:endParaRPr lang="en-US" sz="1400" dirty="0" smtClean="0"/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 smtClean="0"/>
          </a:p>
          <a:p>
            <a:endParaRPr lang="en-US" sz="1400" dirty="0" smtClean="0"/>
          </a:p>
          <a:p>
            <a:r>
              <a:rPr lang="en-US" sz="1400" dirty="0" smtClean="0"/>
              <a:t>Equation of the line comprising OP:</a:t>
            </a:r>
          </a:p>
          <a:p>
            <a:endParaRPr lang="en-US" sz="1400" dirty="0" smtClean="0"/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/>
          </a:p>
          <a:p>
            <a:r>
              <a:rPr lang="en-US" sz="1400" dirty="0" smtClean="0"/>
              <a:t>Equation of the line perpendicular to OP which is OQ:</a:t>
            </a:r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/>
          </a:p>
          <a:p>
            <a:r>
              <a:rPr lang="en-US" sz="1400" dirty="0" smtClean="0"/>
              <a:t>To find x of Q solve equation</a:t>
            </a:r>
            <a:r>
              <a:rPr lang="en-US" sz="1400" dirty="0" smtClean="0"/>
              <a:t>:</a:t>
            </a:r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/>
          </a:p>
          <a:p>
            <a:endParaRPr lang="en-US" sz="1400" dirty="0" smtClean="0"/>
          </a:p>
          <a:p>
            <a:endParaRPr lang="en-US" sz="1400" dirty="0" smtClean="0"/>
          </a:p>
          <a:p>
            <a:r>
              <a:rPr lang="en-US" sz="1400" dirty="0" smtClean="0"/>
              <a:t> </a:t>
            </a:r>
          </a:p>
          <a:p>
            <a:r>
              <a:rPr lang="en-US" sz="1400" dirty="0" smtClean="0"/>
              <a:t>But </a:t>
            </a:r>
            <a:r>
              <a:rPr lang="en-US" sz="1400" dirty="0" smtClean="0"/>
              <a:t>x could be only positive =&gt; x=1</a:t>
            </a:r>
            <a:endParaRPr lang="en-US" sz="1400" dirty="0" smtClean="0"/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/>
        </p:nvGraphicFramePr>
        <p:xfrm>
          <a:off x="477475" y="879536"/>
          <a:ext cx="1594195" cy="349945"/>
        </p:xfrm>
        <a:graphic>
          <a:graphicData uri="http://schemas.openxmlformats.org/presentationml/2006/ole">
            <p:oleObj spid="_x0000_s1026" name="Equation" r:id="rId3" imgW="1041120" imgH="228600" progId="Equation.3">
              <p:embed/>
            </p:oleObj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/>
        </p:nvGraphicFramePr>
        <p:xfrm>
          <a:off x="477475" y="522345"/>
          <a:ext cx="3308707" cy="357190"/>
        </p:xfrm>
        <a:graphic>
          <a:graphicData uri="http://schemas.openxmlformats.org/presentationml/2006/ole">
            <p:oleObj spid="_x0000_s1027" name="Equation" r:id="rId4" imgW="2234880" imgH="241200" progId="Equation.3">
              <p:embed/>
            </p:oleObj>
          </a:graphicData>
        </a:graphic>
      </p:graphicFrame>
      <p:graphicFrame>
        <p:nvGraphicFramePr>
          <p:cNvPr id="35" name="Object 34"/>
          <p:cNvGraphicFramePr>
            <a:graphicFrameLocks noChangeAspect="1"/>
          </p:cNvGraphicFramePr>
          <p:nvPr/>
        </p:nvGraphicFramePr>
        <p:xfrm>
          <a:off x="477474" y="1879667"/>
          <a:ext cx="2597747" cy="571504"/>
        </p:xfrm>
        <a:graphic>
          <a:graphicData uri="http://schemas.openxmlformats.org/presentationml/2006/ole">
            <p:oleObj spid="_x0000_s1028" name="Equation" r:id="rId5" imgW="1904760" imgH="419040" progId="Equation.3">
              <p:embed/>
            </p:oleObj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477475" y="3241032"/>
          <a:ext cx="1714512" cy="1067527"/>
        </p:xfrm>
        <a:graphic>
          <a:graphicData uri="http://schemas.openxmlformats.org/presentationml/2006/ole">
            <p:oleObj spid="_x0000_s1029" name="Equation" r:id="rId6" imgW="1346040" imgH="838080" progId="Equation.3">
              <p:embed/>
            </p:oleObj>
          </a:graphicData>
        </a:graphic>
      </p:graphicFrame>
      <p:graphicFrame>
        <p:nvGraphicFramePr>
          <p:cNvPr id="37" name="Object 36"/>
          <p:cNvGraphicFramePr>
            <a:graphicFrameLocks noChangeAspect="1"/>
          </p:cNvGraphicFramePr>
          <p:nvPr/>
        </p:nvGraphicFramePr>
        <p:xfrm>
          <a:off x="500034" y="4857760"/>
          <a:ext cx="5019370" cy="928694"/>
        </p:xfrm>
        <a:graphic>
          <a:graphicData uri="http://schemas.openxmlformats.org/presentationml/2006/ole">
            <p:oleObj spid="_x0000_s1030" name="Equation" r:id="rId7" imgW="2882880" imgH="533160" progId="Equation.3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47</Words>
  <Application>Microsoft Office PowerPoint</Application>
  <PresentationFormat>On-screen Show (4:3)</PresentationFormat>
  <Paragraphs>30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Microsoft Equation 3.0</vt:lpstr>
      <vt:lpstr>Slide 1</vt:lpstr>
    </vt:vector>
  </TitlesOfParts>
  <Company>HZ-Work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HZ</dc:creator>
  <cp:lastModifiedBy>HZ</cp:lastModifiedBy>
  <cp:revision>3</cp:revision>
  <dcterms:created xsi:type="dcterms:W3CDTF">2010-07-19T16:06:41Z</dcterms:created>
  <dcterms:modified xsi:type="dcterms:W3CDTF">2010-07-19T16:28:48Z</dcterms:modified>
</cp:coreProperties>
</file>