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65" r:id="rId4"/>
    <p:sldId id="261" r:id="rId5"/>
    <p:sldId id="260" r:id="rId6"/>
    <p:sldId id="259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E58D76-AE65-4DD3-9564-8866B4FEA0B7}" v="18" dt="2024-05-01T15:23:32.1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5AA03-8D74-8BC2-652C-A2B3A44034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5DAD67-C544-CB7B-2048-D40EEAB897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956310-64B5-5EC3-CFF0-3FC1DD244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815D3A-750B-F13D-AE3A-537A51B4A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DBDAE-9627-F5D3-786E-9487BD349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2797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CBA4C-D7AC-ACE5-ACB3-486A918A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CA0C0-903C-2F52-1104-26B488DFC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CE77B-A535-4CD3-86C7-53AD1BB28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7FFBEB-3C65-F066-DF95-F60FCB282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5A001-22CD-4406-ED40-B2A61350E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28748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12CBE-D46F-2349-99E7-D5B616563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F17F96-7549-10F6-1967-E84883AF18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2AF66-CDCF-876C-40F5-DFC319291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8F662-86C4-5B8C-DD91-E512994E5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C818B-07E0-8E00-F8EE-7B8ACF7FE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82427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DA25B-F6C0-F5AE-A411-01AD05EF1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EA25E6-BEE2-BCC3-743A-7A159CAA6D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BB3E75-A30B-6F00-0E64-2A2885D1AC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61F573-CC73-0EF0-BB15-2599DDFC2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B29DA2-2490-7FF1-7AEB-BAD9C392A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4B24A-14AE-282A-B22C-FA63F5017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05045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C5545-73B8-EFC0-E2A3-A008AC2B2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A59AC4-2205-FACA-D6F7-538AE9F66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672FB3-30A8-10B3-7089-07FD54B6AB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C1B105-4007-362A-4630-15BE522DA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4C6B3E-49AE-8D9C-BDF2-28492E3B46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B74930-F65D-F751-09A0-9A8E0A39C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FCBF26-D4DB-47C7-67B3-981AA7C3B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2F665-57FD-7769-EDF6-860C985F0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4508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C0D3D-B334-653C-C10F-277A01D6C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77710A-312B-3AD0-5407-4B5668736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400F99-015A-358B-70ED-6D7415C28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3C4713-F391-094C-868E-CB41B1C1A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69354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3D6CC-8227-93E1-756F-0976CE42D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755692-85F7-1B0F-7433-68C383FB4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18928A-89D3-CD82-8E22-8C6EFBD02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52288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D8979-DD97-A86C-88A3-AD1AEBE1E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B154B-AC00-8716-4842-155EC0F03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EDDCF1-EC47-D37F-4336-EF0AD88828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C5812E-686E-C783-36CE-B730F4307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5A42FB-728C-236E-4D49-079180539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BEA404-4587-4811-2C61-3E08A127E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98864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DD410-03C3-EA48-2147-4A4A11346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3F03FF-EF9D-01BC-2F2F-1714302FFB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8777C9-B764-BE5F-20B5-3EC4E21FCF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3369F-C25C-BFF1-3529-1FAA4752F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ACB1B6-EB7C-8E57-9EF3-E8F9416E8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50D3E1-18AA-5B3D-6A3C-9FC90A6F5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8055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D06AA-8F6F-6141-581D-E067F600D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7BE3D5-F604-5BEF-9950-2E45473B0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3DC7E-ED67-69BB-E5A5-9C8617E1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FE5EF-AC07-A1DA-13D5-2AC73F120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A8077D-D5FC-8EA4-311D-2FED5FDC7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11328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9532AA-CBBA-5E72-21E9-1B291C4423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ECAA3A-28A9-D2E3-EF50-61401E24E3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75AA-B34B-42E9-F1B0-F4CB437FF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37668-6856-5F1B-C558-365340910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3F728-D01A-E6C6-D439-0D84949F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86071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279A58-69CF-26BE-2CF4-F9D4050FA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5A8FDC-CCA3-282A-56AE-E5BA5340B0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2A816-029E-72C3-9CDA-2389DC959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4B310A-55CC-44F6-B4B7-ECFA13242359}" type="datetimeFigureOut">
              <a:rPr lang="en-IN" smtClean="0"/>
              <a:t>04/30/2024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995D8-D09A-850A-1166-04C8AEF962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FD38C-E798-CF34-461A-FA0354DBED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F0CBD6-BE63-4E8D-8A83-8AB7BF64862A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26931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yush14ry/" TargetMode="External"/><Relationship Id="rId4" Type="http://schemas.openxmlformats.org/officeDocument/2006/relationships/hyperlink" Target="https://www.linkedin.com/in/piyush14ry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yush14ry/" TargetMode="External"/><Relationship Id="rId4" Type="http://schemas.openxmlformats.org/officeDocument/2006/relationships/hyperlink" Target="https://www.linkedin.com/in/piyush14ry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yush14ry/" TargetMode="External"/><Relationship Id="rId4" Type="http://schemas.openxmlformats.org/officeDocument/2006/relationships/hyperlink" Target="https://www.linkedin.com/in/piyush14ry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nstagram.com/piyush14ry/" TargetMode="External"/><Relationship Id="rId5" Type="http://schemas.openxmlformats.org/officeDocument/2006/relationships/hyperlink" Target="https://www.linkedin.com/in/piyush14ry/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yush14ry/" TargetMode="External"/><Relationship Id="rId4" Type="http://schemas.openxmlformats.org/officeDocument/2006/relationships/hyperlink" Target="https://www.linkedin.com/in/piyush14ry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yush14ry/" TargetMode="External"/><Relationship Id="rId4" Type="http://schemas.openxmlformats.org/officeDocument/2006/relationships/hyperlink" Target="https://www.linkedin.com/in/piyush14ry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yush14ry/" TargetMode="External"/><Relationship Id="rId4" Type="http://schemas.openxmlformats.org/officeDocument/2006/relationships/hyperlink" Target="https://www.linkedin.com/in/piyush14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D443FD-B676-F9C9-50D7-474C59F9D49B}"/>
              </a:ext>
            </a:extLst>
          </p:cNvPr>
          <p:cNvSpPr txBox="1"/>
          <p:nvPr/>
        </p:nvSpPr>
        <p:spPr>
          <a:xfrm>
            <a:off x="338328" y="237744"/>
            <a:ext cx="950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0070C0"/>
                </a:solidFill>
              </a:rPr>
              <a:t>GMAT FE 735 | 100 PERCENTILE | All attempts &amp; Final Attempt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54BB7E-B6E5-C0BB-84CE-2B75A4DA4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584" y="777768"/>
            <a:ext cx="5994804" cy="28095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6F7882-0906-E865-6438-D4088721E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584" y="3877056"/>
            <a:ext cx="5994804" cy="26626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76E741-75DF-5036-352F-A53686C84277}"/>
              </a:ext>
            </a:extLst>
          </p:cNvPr>
          <p:cNvSpPr txBox="1"/>
          <p:nvPr/>
        </p:nvSpPr>
        <p:spPr>
          <a:xfrm>
            <a:off x="381612" y="777768"/>
            <a:ext cx="515721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About Me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Graduated in 2019 from IIT (ISM), Dhanbad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Working as a Drilling Engineer for the Past 5 years!!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You can Connect me with Here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IN" sz="1400" dirty="0">
                <a:hlinkClick r:id="rId4"/>
              </a:rPr>
              <a:t>https://www.linkedin.com/in/piyush14ry/</a:t>
            </a:r>
            <a:endParaRPr lang="en-IN" sz="14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IN" sz="1400" dirty="0">
                <a:hlinkClick r:id="rId5"/>
              </a:rPr>
              <a:t>https://www.instagram.com/piyush14ry/</a:t>
            </a:r>
            <a:endParaRPr lang="en-IN" sz="14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IN" sz="1400" dirty="0"/>
              <a:t>piyush14ry@gmail.com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For Me, it was a 2 year and 4 attempts long journey.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Obviously, it was not a continuous journey but into bits and pieces.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I enrolled myself into various coaching and personal tutors.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Save yourself from doing the same.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Take your time picking the right one – see their free videos/ read their material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Once selected, complete the course with them!!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My Biggest Learning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Go all in! Don’t be scared/ nervous when you are not able to grasp something. The learning lies beyond that point.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For example, there is turbulence when you try to reach higher altitude.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Without turbulence you can’t reach greater heights. </a:t>
            </a:r>
          </a:p>
        </p:txBody>
      </p:sp>
    </p:spTree>
    <p:extLst>
      <p:ext uri="{BB962C8B-B14F-4D97-AF65-F5344CB8AC3E}">
        <p14:creationId xmlns:p14="http://schemas.microsoft.com/office/powerpoint/2010/main" val="279610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D443FD-B676-F9C9-50D7-474C59F9D49B}"/>
              </a:ext>
            </a:extLst>
          </p:cNvPr>
          <p:cNvSpPr txBox="1"/>
          <p:nvPr/>
        </p:nvSpPr>
        <p:spPr>
          <a:xfrm>
            <a:off x="338328" y="237744"/>
            <a:ext cx="950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0070C0"/>
                </a:solidFill>
              </a:rPr>
              <a:t>GMAT FE 735 | 100 PERCENTILE | MOCKS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54BB7E-B6E5-C0BB-84CE-2B75A4DA4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584" y="777768"/>
            <a:ext cx="5994804" cy="28095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6F7882-0906-E865-6438-D4088721E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584" y="3877056"/>
            <a:ext cx="5994804" cy="26626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76E741-75DF-5036-352F-A53686C84277}"/>
              </a:ext>
            </a:extLst>
          </p:cNvPr>
          <p:cNvSpPr txBox="1"/>
          <p:nvPr/>
        </p:nvSpPr>
        <p:spPr>
          <a:xfrm>
            <a:off x="381612" y="2463978"/>
            <a:ext cx="53516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Think about your prep in 2 stages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Stage 1: Learning concepts.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IN" sz="1400" dirty="0"/>
              <a:t>How would you know you have completed stage 1?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IN" sz="1400" dirty="0"/>
              <a:t> If you can answer 8 of 10 questions randomly thrown at you from GMAT club correctly without </a:t>
            </a:r>
            <a:r>
              <a:rPr lang="en-IN" sz="1400" b="1" dirty="0"/>
              <a:t>TIME CONSTRAINT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Stage 2: Mocks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IN" sz="1400" dirty="0"/>
              <a:t>Here you develop your temperament for solving those questions in TIMED manner.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IN" sz="1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BE03A2-3E77-74C2-221B-D4EB8E72BBAE}"/>
              </a:ext>
            </a:extLst>
          </p:cNvPr>
          <p:cNvSpPr txBox="1"/>
          <p:nvPr/>
        </p:nvSpPr>
        <p:spPr>
          <a:xfrm>
            <a:off x="-530352" y="5708706"/>
            <a:ext cx="3950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IN" sz="1200" dirty="0"/>
              <a:t>Reach out at:</a:t>
            </a:r>
            <a:endParaRPr lang="en-IN" sz="1200" dirty="0">
              <a:hlinkClick r:id="rId4"/>
            </a:endParaRPr>
          </a:p>
          <a:p>
            <a:pPr lvl="2"/>
            <a:r>
              <a:rPr lang="en-IN" sz="1200" dirty="0">
                <a:hlinkClick r:id="rId4"/>
              </a:rPr>
              <a:t>https://www.linkedin.com/in/piyush14ry/</a:t>
            </a:r>
            <a:endParaRPr lang="en-IN" sz="1200" dirty="0"/>
          </a:p>
          <a:p>
            <a:pPr lvl="2"/>
            <a:r>
              <a:rPr lang="en-IN" sz="1200" dirty="0">
                <a:hlinkClick r:id="rId5"/>
              </a:rPr>
              <a:t>https://www.instagram.com/piyush14ry/</a:t>
            </a:r>
            <a:endParaRPr lang="en-IN" sz="1200" dirty="0"/>
          </a:p>
          <a:p>
            <a:pPr lvl="2"/>
            <a:r>
              <a:rPr lang="en-IN" sz="1200" dirty="0"/>
              <a:t>piyush14ry@gmail.com</a:t>
            </a:r>
          </a:p>
        </p:txBody>
      </p:sp>
    </p:spTree>
    <p:extLst>
      <p:ext uri="{BB962C8B-B14F-4D97-AF65-F5344CB8AC3E}">
        <p14:creationId xmlns:p14="http://schemas.microsoft.com/office/powerpoint/2010/main" val="1479171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D443FD-B676-F9C9-50D7-474C59F9D49B}"/>
              </a:ext>
            </a:extLst>
          </p:cNvPr>
          <p:cNvSpPr txBox="1"/>
          <p:nvPr/>
        </p:nvSpPr>
        <p:spPr>
          <a:xfrm>
            <a:off x="338328" y="237744"/>
            <a:ext cx="950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0070C0"/>
                </a:solidFill>
              </a:rPr>
              <a:t>GMAT FE 735 | 100 PERCENTILE | Pattern to attempt the exam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54BB7E-B6E5-C0BB-84CE-2B75A4DA4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584" y="777768"/>
            <a:ext cx="5994804" cy="28095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6F7882-0906-E865-6438-D4088721E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584" y="3877056"/>
            <a:ext cx="5994804" cy="26626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76E741-75DF-5036-352F-A53686C84277}"/>
              </a:ext>
            </a:extLst>
          </p:cNvPr>
          <p:cNvSpPr txBox="1"/>
          <p:nvPr/>
        </p:nvSpPr>
        <p:spPr>
          <a:xfrm>
            <a:off x="381612" y="2463978"/>
            <a:ext cx="53516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Q &amp; DI | Break | Verbal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Verbal | Break | Q &amp; DI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IN" sz="1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01BD2A-8799-EB2F-8B84-05BD581B6801}"/>
              </a:ext>
            </a:extLst>
          </p:cNvPr>
          <p:cNvSpPr txBox="1"/>
          <p:nvPr/>
        </p:nvSpPr>
        <p:spPr>
          <a:xfrm>
            <a:off x="-530352" y="5708706"/>
            <a:ext cx="3950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IN" sz="1200" dirty="0"/>
              <a:t>Reach out at:</a:t>
            </a:r>
            <a:endParaRPr lang="en-IN" sz="1200" dirty="0">
              <a:hlinkClick r:id="rId4"/>
            </a:endParaRPr>
          </a:p>
          <a:p>
            <a:pPr lvl="2"/>
            <a:r>
              <a:rPr lang="en-IN" sz="1200" dirty="0">
                <a:hlinkClick r:id="rId4"/>
              </a:rPr>
              <a:t>https://www.linkedin.com/in/piyush14ry/</a:t>
            </a:r>
            <a:endParaRPr lang="en-IN" sz="1200" dirty="0"/>
          </a:p>
          <a:p>
            <a:pPr lvl="2"/>
            <a:r>
              <a:rPr lang="en-IN" sz="1200" dirty="0">
                <a:hlinkClick r:id="rId5"/>
              </a:rPr>
              <a:t>https://www.instagram.com/piyush14ry/</a:t>
            </a:r>
            <a:endParaRPr lang="en-IN" sz="1200" dirty="0"/>
          </a:p>
          <a:p>
            <a:pPr lvl="2"/>
            <a:r>
              <a:rPr lang="en-IN" sz="1200" dirty="0"/>
              <a:t>piyush14ry@gmail.com</a:t>
            </a:r>
          </a:p>
        </p:txBody>
      </p:sp>
    </p:spTree>
    <p:extLst>
      <p:ext uri="{BB962C8B-B14F-4D97-AF65-F5344CB8AC3E}">
        <p14:creationId xmlns:p14="http://schemas.microsoft.com/office/powerpoint/2010/main" val="3001203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D443FD-B676-F9C9-50D7-474C59F9D49B}"/>
              </a:ext>
            </a:extLst>
          </p:cNvPr>
          <p:cNvSpPr txBox="1"/>
          <p:nvPr/>
        </p:nvSpPr>
        <p:spPr>
          <a:xfrm>
            <a:off x="338328" y="237744"/>
            <a:ext cx="7607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0070C0"/>
                </a:solidFill>
              </a:rPr>
              <a:t>GMAT FE 735 | 100 PERCENTILE | Quant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3F4A33-7ADC-48B8-4714-A13EDE2900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73" t="25065" r="14532"/>
          <a:stretch/>
        </p:blipFill>
        <p:spPr>
          <a:xfrm>
            <a:off x="6300216" y="1408176"/>
            <a:ext cx="5757672" cy="376874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754B6D-A6CE-7E81-37E9-2321612F991D}"/>
              </a:ext>
            </a:extLst>
          </p:cNvPr>
          <p:cNvSpPr txBox="1"/>
          <p:nvPr/>
        </p:nvSpPr>
        <p:spPr>
          <a:xfrm>
            <a:off x="438912" y="699409"/>
            <a:ext cx="56570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There are 2 parts in Quant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Concept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Reading Questions carefully in exam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Concepts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Being an Engineer/ </a:t>
            </a:r>
            <a:r>
              <a:rPr lang="en-IN" sz="1400" dirty="0" err="1"/>
              <a:t>IITian</a:t>
            </a:r>
            <a:r>
              <a:rPr lang="en-IN" sz="1400" dirty="0"/>
              <a:t>, concepts were never difficult for me.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Few concepts where I lacked confidence were – </a:t>
            </a:r>
            <a:r>
              <a:rPr lang="en-IN" sz="1400" dirty="0" err="1"/>
              <a:t>PnC</a:t>
            </a:r>
            <a:r>
              <a:rPr lang="en-IN" sz="1400" dirty="0"/>
              <a:t> and Probability.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Reading Questions carefully in exam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This is the KEY in my opinion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The only way GMAT can get you to mark a wrong answer is that you calculate something that is not actually asked in the question finally.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Regarding time management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My only criteria was to maintain 7 questions (one-third questions) per 15 minutes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Review/ change answers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From Mocks, I knew I don’t have time to review for DI or Verbal.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Only in Quant, if I knew that if by giving some more time, I can do it correctly – I’ll mark for review.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Also, most importantly, Pay utmost attention to the first 8 to 9 questions and get them right!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IN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06473E-A07B-CA43-FC5F-BD86A10742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0785" b="38872"/>
          <a:stretch/>
        </p:blipFill>
        <p:spPr>
          <a:xfrm>
            <a:off x="6300216" y="699409"/>
            <a:ext cx="5757672" cy="5202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E596D1-AEFF-5949-7968-6AD3A9E503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216" y="5403274"/>
            <a:ext cx="2448368" cy="1201574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79C1331-D1DE-C0D3-3E90-1E8D0A634483}"/>
              </a:ext>
            </a:extLst>
          </p:cNvPr>
          <p:cNvCxnSpPr>
            <a:cxnSpLocks/>
          </p:cNvCxnSpPr>
          <p:nvPr/>
        </p:nvCxnSpPr>
        <p:spPr>
          <a:xfrm>
            <a:off x="9482328" y="1783080"/>
            <a:ext cx="0" cy="2532888"/>
          </a:xfrm>
          <a:prstGeom prst="line">
            <a:avLst/>
          </a:prstGeom>
          <a:ln>
            <a:solidFill>
              <a:schemeClr val="tx1"/>
            </a:solidFill>
            <a:prstDash val="lgDashDotDot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F71FABC-037F-6E14-8C1F-CBFCEDDBF47F}"/>
              </a:ext>
            </a:extLst>
          </p:cNvPr>
          <p:cNvSpPr txBox="1"/>
          <p:nvPr/>
        </p:nvSpPr>
        <p:spPr>
          <a:xfrm>
            <a:off x="7946136" y="5789259"/>
            <a:ext cx="3950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IN" sz="1200" dirty="0"/>
              <a:t>Reach out at:</a:t>
            </a:r>
            <a:endParaRPr lang="en-IN" sz="1200" dirty="0">
              <a:hlinkClick r:id="rId5"/>
            </a:endParaRPr>
          </a:p>
          <a:p>
            <a:pPr lvl="2"/>
            <a:r>
              <a:rPr lang="en-IN" sz="1200" dirty="0">
                <a:hlinkClick r:id="rId5"/>
              </a:rPr>
              <a:t>https://www.linkedin.com/in/piyush14ry/</a:t>
            </a:r>
            <a:endParaRPr lang="en-IN" sz="1200" dirty="0"/>
          </a:p>
          <a:p>
            <a:pPr lvl="2"/>
            <a:r>
              <a:rPr lang="en-IN" sz="1200" dirty="0">
                <a:hlinkClick r:id="rId6"/>
              </a:rPr>
              <a:t>https://www.instagram.com/piyush14ry/</a:t>
            </a:r>
            <a:endParaRPr lang="en-IN" sz="1200" dirty="0"/>
          </a:p>
          <a:p>
            <a:pPr lvl="2"/>
            <a:r>
              <a:rPr lang="en-IN" sz="1200" dirty="0"/>
              <a:t>piyush14ry@gmail.com</a:t>
            </a:r>
          </a:p>
        </p:txBody>
      </p:sp>
    </p:spTree>
    <p:extLst>
      <p:ext uri="{BB962C8B-B14F-4D97-AF65-F5344CB8AC3E}">
        <p14:creationId xmlns:p14="http://schemas.microsoft.com/office/powerpoint/2010/main" val="1913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D443FD-B676-F9C9-50D7-474C59F9D49B}"/>
              </a:ext>
            </a:extLst>
          </p:cNvPr>
          <p:cNvSpPr txBox="1"/>
          <p:nvPr/>
        </p:nvSpPr>
        <p:spPr>
          <a:xfrm>
            <a:off x="338328" y="237744"/>
            <a:ext cx="7607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0070C0"/>
                </a:solidFill>
              </a:rPr>
              <a:t>GMAT FE 735 | 100 PERCENTILE | DI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F65FE-1539-87D1-96D3-70EF2D116E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26" r="12504"/>
          <a:stretch/>
        </p:blipFill>
        <p:spPr>
          <a:xfrm>
            <a:off x="6336789" y="1395698"/>
            <a:ext cx="5589781" cy="402669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1E65B3-68E0-53FD-8632-DE499AEE41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9657"/>
          <a:stretch/>
        </p:blipFill>
        <p:spPr>
          <a:xfrm>
            <a:off x="6336790" y="699409"/>
            <a:ext cx="5586985" cy="5048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AF53669-EE20-3020-2147-6DE38CE0B929}"/>
              </a:ext>
            </a:extLst>
          </p:cNvPr>
          <p:cNvSpPr txBox="1"/>
          <p:nvPr/>
        </p:nvSpPr>
        <p:spPr>
          <a:xfrm>
            <a:off x="438912" y="699409"/>
            <a:ext cx="5657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DI in my opinion is a very challenging area.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I will suggest you to do DI right after Quant so that you are in a flow of calculations.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Make full use of CALCULATOR present.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Target only to make 18 questions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6 questions per 15 minutes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For me there were 3 areas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Data Sufficiency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Multi Source Reasoning &amp; others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For Data Sufficiency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You need to really be very clear with your basics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Need a lot of “concentration”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Of the 4 questions I got wrong – 3 were of Data Sufficiency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For Multisource reasoning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Watch Payal Tandon’s video on GMATCLUB YouTube channel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Her motto was </a:t>
            </a:r>
            <a:r>
              <a:rPr lang="en-IN" sz="1400" b="1" dirty="0"/>
              <a:t>“OWN THE DATASET”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This is was single handedly the most useful Mantra for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Again it’s very important to get the first 8 to 9 questions right!!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Also, I knew from Mocks that it was not possible for me to come back and re-solve questions. So, I did not leave any for review.</a:t>
            </a:r>
          </a:p>
          <a:p>
            <a:r>
              <a:rPr lang="en-IN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3707E0D-2201-7CA4-8BC0-6B22EBA7F1DF}"/>
              </a:ext>
            </a:extLst>
          </p:cNvPr>
          <p:cNvCxnSpPr>
            <a:cxnSpLocks/>
          </p:cNvCxnSpPr>
          <p:nvPr/>
        </p:nvCxnSpPr>
        <p:spPr>
          <a:xfrm>
            <a:off x="9262872" y="1892808"/>
            <a:ext cx="0" cy="2615184"/>
          </a:xfrm>
          <a:prstGeom prst="line">
            <a:avLst/>
          </a:prstGeom>
          <a:ln>
            <a:solidFill>
              <a:schemeClr val="tx1"/>
            </a:solidFill>
            <a:prstDash val="lgDashDotDot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3961CB5-DC8B-C284-FFFF-FA6BE7231497}"/>
              </a:ext>
            </a:extLst>
          </p:cNvPr>
          <p:cNvSpPr txBox="1"/>
          <p:nvPr/>
        </p:nvSpPr>
        <p:spPr>
          <a:xfrm>
            <a:off x="7946136" y="5789259"/>
            <a:ext cx="3950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IN" sz="1200" dirty="0"/>
              <a:t>Reach out at:</a:t>
            </a:r>
            <a:endParaRPr lang="en-IN" sz="1200" dirty="0">
              <a:hlinkClick r:id="rId4"/>
            </a:endParaRPr>
          </a:p>
          <a:p>
            <a:pPr lvl="2"/>
            <a:r>
              <a:rPr lang="en-IN" sz="1200" dirty="0">
                <a:hlinkClick r:id="rId4"/>
              </a:rPr>
              <a:t>https://www.linkedin.com/in/piyush14ry/</a:t>
            </a:r>
            <a:endParaRPr lang="en-IN" sz="1200" dirty="0"/>
          </a:p>
          <a:p>
            <a:pPr lvl="2"/>
            <a:r>
              <a:rPr lang="en-IN" sz="1200" dirty="0">
                <a:hlinkClick r:id="rId5"/>
              </a:rPr>
              <a:t>https://www.instagram.com/piyush14ry/</a:t>
            </a:r>
            <a:endParaRPr lang="en-IN" sz="1200" dirty="0"/>
          </a:p>
          <a:p>
            <a:pPr lvl="2"/>
            <a:r>
              <a:rPr lang="en-IN" sz="1200" dirty="0"/>
              <a:t>piyush14ry@gmail.com</a:t>
            </a:r>
          </a:p>
        </p:txBody>
      </p:sp>
    </p:spTree>
    <p:extLst>
      <p:ext uri="{BB962C8B-B14F-4D97-AF65-F5344CB8AC3E}">
        <p14:creationId xmlns:p14="http://schemas.microsoft.com/office/powerpoint/2010/main" val="1773955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D443FD-B676-F9C9-50D7-474C59F9D49B}"/>
              </a:ext>
            </a:extLst>
          </p:cNvPr>
          <p:cNvSpPr txBox="1"/>
          <p:nvPr/>
        </p:nvSpPr>
        <p:spPr>
          <a:xfrm>
            <a:off x="338328" y="237744"/>
            <a:ext cx="7607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0070C0"/>
                </a:solidFill>
              </a:rPr>
              <a:t>GMAT FE 735 | 100 PERCENTILE | Verbal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5EEAC-9B64-E177-7D87-78DD3D41E7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1" t="59027" r="-481" b="20630"/>
          <a:stretch/>
        </p:blipFill>
        <p:spPr>
          <a:xfrm>
            <a:off x="6300216" y="699409"/>
            <a:ext cx="5757672" cy="5202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F5E9E4-326E-5DBE-1D8D-EABA1749C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216" y="1434995"/>
            <a:ext cx="5757672" cy="39275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7FCB551-811F-8F95-2BDB-A6E128F1348B}"/>
              </a:ext>
            </a:extLst>
          </p:cNvPr>
          <p:cNvSpPr txBox="1"/>
          <p:nvPr/>
        </p:nvSpPr>
        <p:spPr>
          <a:xfrm>
            <a:off x="338328" y="1305891"/>
            <a:ext cx="565708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For CR, I studied from various coaching –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E-</a:t>
            </a:r>
            <a:r>
              <a:rPr lang="en-IN" sz="1400" dirty="0" err="1"/>
              <a:t>gmat</a:t>
            </a:r>
            <a:endParaRPr lang="en-IN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 err="1"/>
              <a:t>GMATWhiz</a:t>
            </a:r>
            <a:r>
              <a:rPr lang="en-IN" sz="1400" dirty="0"/>
              <a:t> (took personal coaching too)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 err="1"/>
              <a:t>TopOnePercent</a:t>
            </a:r>
            <a:r>
              <a:rPr lang="en-IN" sz="1400" dirty="0"/>
              <a:t>. </a:t>
            </a:r>
            <a:r>
              <a:rPr lang="en-IN" sz="1400" b="1" dirty="0"/>
              <a:t>The RC course of </a:t>
            </a:r>
            <a:r>
              <a:rPr lang="en-IN" sz="1400" b="1" dirty="0" err="1"/>
              <a:t>TopOnePercent</a:t>
            </a:r>
            <a:r>
              <a:rPr lang="en-IN" sz="1400" b="1" dirty="0"/>
              <a:t> is a magic in itself. It will transform you completely.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 err="1"/>
              <a:t>TargetTestPrep</a:t>
            </a:r>
            <a:r>
              <a:rPr lang="en-IN" sz="1400" dirty="0"/>
              <a:t> (free trial for CR)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Vibhu Anurag (Personal Tutor for last leg of my prep).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One mistake that I did was not to go that second and third layer of thinking.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I was in search of some magic way of solving CR. Only, to find the ultimate truth that there aren’t any!!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In fact, on the final day I got just one question wrong  on CR.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So, the key learning is to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Find a teacher whose way of teaching resonates with you.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Stick with them until the end.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Or else, you would be wasting a lot of money as well as time like 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Also, when solving a question</a:t>
            </a:r>
            <a:endParaRPr lang="en-IN" sz="14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b="1" dirty="0"/>
              <a:t>READ EVERY WORD!!</a:t>
            </a:r>
            <a:r>
              <a:rPr lang="en-IN" sz="14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ECFD5E-038B-F85D-6507-7F2D680072B9}"/>
              </a:ext>
            </a:extLst>
          </p:cNvPr>
          <p:cNvSpPr txBox="1"/>
          <p:nvPr/>
        </p:nvSpPr>
        <p:spPr>
          <a:xfrm>
            <a:off x="7946136" y="5789259"/>
            <a:ext cx="3950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IN" sz="1200" dirty="0"/>
              <a:t>Reach out at:</a:t>
            </a:r>
            <a:endParaRPr lang="en-IN" sz="1200" dirty="0">
              <a:hlinkClick r:id="rId4"/>
            </a:endParaRPr>
          </a:p>
          <a:p>
            <a:pPr lvl="2"/>
            <a:r>
              <a:rPr lang="en-IN" sz="1200" dirty="0">
                <a:hlinkClick r:id="rId4"/>
              </a:rPr>
              <a:t>https://www.linkedin.com/in/piyush14ry/</a:t>
            </a:r>
            <a:endParaRPr lang="en-IN" sz="1200" dirty="0"/>
          </a:p>
          <a:p>
            <a:pPr lvl="2"/>
            <a:r>
              <a:rPr lang="en-IN" sz="1200" dirty="0">
                <a:hlinkClick r:id="rId5"/>
              </a:rPr>
              <a:t>https://www.instagram.com/piyush14ry/</a:t>
            </a:r>
            <a:endParaRPr lang="en-IN" sz="1200" dirty="0"/>
          </a:p>
          <a:p>
            <a:pPr lvl="2"/>
            <a:r>
              <a:rPr lang="en-IN" sz="1200" dirty="0"/>
              <a:t>piyush14ry@gmail.com</a:t>
            </a:r>
          </a:p>
        </p:txBody>
      </p:sp>
    </p:spTree>
    <p:extLst>
      <p:ext uri="{BB962C8B-B14F-4D97-AF65-F5344CB8AC3E}">
        <p14:creationId xmlns:p14="http://schemas.microsoft.com/office/powerpoint/2010/main" val="2472894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D443FD-B676-F9C9-50D7-474C59F9D49B}"/>
              </a:ext>
            </a:extLst>
          </p:cNvPr>
          <p:cNvSpPr txBox="1"/>
          <p:nvPr/>
        </p:nvSpPr>
        <p:spPr>
          <a:xfrm>
            <a:off x="338328" y="237744"/>
            <a:ext cx="7607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dirty="0">
                <a:solidFill>
                  <a:srgbClr val="0070C0"/>
                </a:solidFill>
              </a:rPr>
              <a:t>GMAT FE 735 | 100 PERCENTILE | Verbal Start Over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5EEAC-9B64-E177-7D87-78DD3D41E7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1" t="59027" r="-481" b="20630"/>
          <a:stretch/>
        </p:blipFill>
        <p:spPr>
          <a:xfrm>
            <a:off x="6300216" y="699409"/>
            <a:ext cx="5757672" cy="5202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AF5E9E4-326E-5DBE-1D8D-EABA1749C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216" y="1434995"/>
            <a:ext cx="5757672" cy="39275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933EFD3-967A-51C2-01D0-302AC8562538}"/>
              </a:ext>
            </a:extLst>
          </p:cNvPr>
          <p:cNvSpPr txBox="1"/>
          <p:nvPr/>
        </p:nvSpPr>
        <p:spPr>
          <a:xfrm>
            <a:off x="338328" y="1434995"/>
            <a:ext cx="56570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So for Verbal If I had to start over.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This is what I would do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Pick any coaching (for me, </a:t>
            </a:r>
            <a:r>
              <a:rPr lang="en-IN" sz="1400" dirty="0" err="1"/>
              <a:t>TargetTestPrep</a:t>
            </a:r>
            <a:r>
              <a:rPr lang="en-IN" sz="1400" dirty="0"/>
              <a:t> resonated the most for CR and </a:t>
            </a:r>
            <a:r>
              <a:rPr lang="en-IN" sz="1400" dirty="0" err="1"/>
              <a:t>TopOnePercent</a:t>
            </a:r>
            <a:r>
              <a:rPr lang="en-IN" sz="1400" dirty="0"/>
              <a:t> for RC)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Complete it end to end. Revise. Ask all your doubts.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Now, once you have reached a accuracy of 60% in hard questions you need to fine tune your learning.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At this step, a big shout out to Vibhu Anurag!!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BFDE5D-E966-8A2B-5FD2-CC8DBF47469C}"/>
              </a:ext>
            </a:extLst>
          </p:cNvPr>
          <p:cNvSpPr txBox="1"/>
          <p:nvPr/>
        </p:nvSpPr>
        <p:spPr>
          <a:xfrm>
            <a:off x="7946136" y="5789259"/>
            <a:ext cx="3950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2"/>
            <a:r>
              <a:rPr lang="en-IN" sz="1200" dirty="0"/>
              <a:t>Reach out at:</a:t>
            </a:r>
            <a:endParaRPr lang="en-IN" sz="1200" dirty="0">
              <a:hlinkClick r:id="rId4"/>
            </a:endParaRPr>
          </a:p>
          <a:p>
            <a:pPr lvl="2"/>
            <a:r>
              <a:rPr lang="en-IN" sz="1200" dirty="0">
                <a:hlinkClick r:id="rId4"/>
              </a:rPr>
              <a:t>https://www.linkedin.com/in/piyush14ry/</a:t>
            </a:r>
            <a:endParaRPr lang="en-IN" sz="1200" dirty="0"/>
          </a:p>
          <a:p>
            <a:pPr lvl="2"/>
            <a:r>
              <a:rPr lang="en-IN" sz="1200" dirty="0">
                <a:hlinkClick r:id="rId5"/>
              </a:rPr>
              <a:t>https://www.instagram.com/piyush14ry/</a:t>
            </a:r>
            <a:endParaRPr lang="en-IN" sz="1200" dirty="0"/>
          </a:p>
          <a:p>
            <a:pPr lvl="2"/>
            <a:r>
              <a:rPr lang="en-IN" sz="1200" dirty="0"/>
              <a:t>piyush14ry@gmail.com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08CA6B-46EF-FD09-AC66-1FD76D5235B5}"/>
              </a:ext>
            </a:extLst>
          </p:cNvPr>
          <p:cNvSpPr txBox="1"/>
          <p:nvPr/>
        </p:nvSpPr>
        <p:spPr>
          <a:xfrm>
            <a:off x="338328" y="3616268"/>
            <a:ext cx="56570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400" dirty="0"/>
              <a:t>Also, for all the Indian Coaching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Can you please make CR tutorials in HINGLISH.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Like, my point is we think in HINDI/ HINGLISH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So, if someone could make such videos and post online it will be a great learning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Also, post videos of you taking the MOCK.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IN" sz="1400" dirty="0"/>
              <a:t>A lot can be learned about your temperament and strategy!</a:t>
            </a:r>
          </a:p>
        </p:txBody>
      </p:sp>
    </p:spTree>
    <p:extLst>
      <p:ext uri="{BB962C8B-B14F-4D97-AF65-F5344CB8AC3E}">
        <p14:creationId xmlns:p14="http://schemas.microsoft.com/office/powerpoint/2010/main" val="2299026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2639</TotalTime>
  <Words>1142</Words>
  <Application>Microsoft Office PowerPoint</Application>
  <PresentationFormat>Widescreen</PresentationFormat>
  <Paragraphs>121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piyush kumar</dc:creator>
  <cp:lastModifiedBy>piyush kumar</cp:lastModifiedBy>
  <cp:revision>2</cp:revision>
  <dcterms:created xsi:type="dcterms:W3CDTF">2024-04-29T14:35:06Z</dcterms:created>
  <dcterms:modified xsi:type="dcterms:W3CDTF">2024-05-01T18:18:41Z</dcterms:modified>
</cp:coreProperties>
</file>