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66CDF-0368-49B7-A1AB-F8C17783966B}" type="datetimeFigureOut">
              <a:rPr lang="en-US" smtClean="0"/>
              <a:t>7/25/2013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926D2-3F7D-4706-9C8B-1B9B2C2B35B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7620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General public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371600" y="1447800"/>
            <a:ext cx="0" cy="99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914400" y="1752600"/>
            <a:ext cx="4572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1066800" y="2133600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1371600" y="1752600"/>
            <a:ext cx="3810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1371600" y="2133600"/>
            <a:ext cx="3810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172200" y="8382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</a:t>
            </a:r>
            <a:r>
              <a:rPr lang="en-US" dirty="0" err="1" smtClean="0"/>
              <a:t>greco</a:t>
            </a:r>
            <a:r>
              <a:rPr lang="en-US" dirty="0" smtClean="0"/>
              <a:t> sees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 flipH="1">
            <a:off x="6858000" y="1371600"/>
            <a:ext cx="3048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6477000" y="2057400"/>
            <a:ext cx="4572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6629400" y="1600200"/>
            <a:ext cx="4572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6934200" y="2133600"/>
            <a:ext cx="457200" cy="152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7086600" y="1371600"/>
            <a:ext cx="4572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429000" y="228600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life view of humans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3733800" y="35052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Greco painting</a:t>
            </a:r>
            <a:endParaRPr lang="en-US" dirty="0"/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1295400" y="5334000"/>
            <a:ext cx="3048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914400" y="6019800"/>
            <a:ext cx="4572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1066800" y="5562600"/>
            <a:ext cx="4572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1524000" y="5334000"/>
            <a:ext cx="4572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 flipV="1">
            <a:off x="1371600" y="6019800"/>
            <a:ext cx="457200" cy="152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239000" y="5257800"/>
            <a:ext cx="0" cy="990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6934200" y="5943600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6934200" y="5486400"/>
            <a:ext cx="3048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7239000" y="5486400"/>
            <a:ext cx="3810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7239000" y="5943600"/>
            <a:ext cx="381000" cy="304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914400" y="4419600"/>
            <a:ext cx="121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</a:t>
            </a:r>
            <a:r>
              <a:rPr lang="en-US" dirty="0" err="1" smtClean="0"/>
              <a:t>ppl</a:t>
            </a:r>
            <a:r>
              <a:rPr lang="en-US" dirty="0" smtClean="0"/>
              <a:t> see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6477000" y="4572000"/>
            <a:ext cx="144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What </a:t>
            </a:r>
            <a:r>
              <a:rPr lang="en-US" dirty="0" err="1" smtClean="0"/>
              <a:t>greco</a:t>
            </a:r>
            <a:r>
              <a:rPr lang="en-US" dirty="0" smtClean="0"/>
              <a:t> sees</a:t>
            </a:r>
            <a:endParaRPr lang="en-US" dirty="0"/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6934200" y="2514600"/>
            <a:ext cx="0" cy="18288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620000" y="1828800"/>
            <a:ext cx="1524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Since how </a:t>
            </a:r>
            <a:r>
              <a:rPr lang="en-US" dirty="0" err="1" smtClean="0"/>
              <a:t>greco</a:t>
            </a:r>
            <a:r>
              <a:rPr lang="en-US" dirty="0" smtClean="0"/>
              <a:t> sees real people will not match how he sees his paintings, astigmatism is not the cause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38</Words>
  <Application>Microsoft Office PowerPoint</Application>
  <PresentationFormat>On-screen Show (4:3)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in216328</dc:creator>
  <cp:lastModifiedBy>in216328</cp:lastModifiedBy>
  <cp:revision>1</cp:revision>
  <dcterms:created xsi:type="dcterms:W3CDTF">2013-07-25T08:02:00Z</dcterms:created>
  <dcterms:modified xsi:type="dcterms:W3CDTF">2013-07-25T08:13:49Z</dcterms:modified>
</cp:coreProperties>
</file>